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74A95-B65B-4809-BF56-DA06B118F693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4D451-5C01-48C0-B9D1-CCD01050D1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A93EF-D521-4198-A256-3BDC35C38FF4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1E28-3A75-4AA9-B40C-B7B073D12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C59BC-7CB4-4C09-BDDC-5396D4374484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62A65-0A0E-418E-81E9-A3A90F8B2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FDE91-C97C-4206-B2F1-316B15D815A9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9F384-9183-4EB5-953B-E4EF827D61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181FD-7ED3-479A-9169-67D2F9031C0E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B345A-3760-4A4B-B592-267685189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01729-B786-4667-B8DA-55B1919F434B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C8AB-EFCD-4A47-B06F-E1B90C90A6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FF58A-3666-4FF7-AE22-6CF44E252A65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35361-0822-472D-B114-9203CC94E7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CBC56-E8F3-4F49-BEB4-EB7F8C02EAE8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CD202-3BAC-4BE2-863F-20F72A9B95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161E2-BD22-4055-B722-8904913AADD9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F9DBE-00AA-4F41-81E1-68C7EBD253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3F648-6FBA-4F72-86FD-2FC4978F3D6C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99771-7714-4D7E-9155-4DE581F901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E8332-BCC8-4E70-9D79-6FE74DD78DF8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B0011-8ABE-4B2C-809B-BEC21C10B6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C77E5-4ABD-4A17-ADEB-881EB16BF339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36CE-87EC-4AB5-BAC4-A187176A22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2AD626-8F0A-44F3-9623-669966A4271F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3EDAF4-1358-47CC-840F-606C8F679D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63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>
    <p:comb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rawkinmom.files.wordpress.com/2009/05/cro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57400"/>
            <a:ext cx="6400800" cy="762000"/>
          </a:xfrm>
        </p:spPr>
        <p:txBody>
          <a:bodyPr/>
          <a:lstStyle/>
          <a:p>
            <a:r>
              <a:rPr lang="en-US" dirty="0" smtClean="0">
                <a:latin typeface="Algerian" pitchFamily="82" charset="0"/>
              </a:rPr>
              <a:t>Technologies and inventions</a:t>
            </a: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0"/>
            <a:ext cx="82296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  <a:latin typeface="Algerian" pitchFamily="82" charset="0"/>
              </a:rPr>
              <a:t>Agriculture</a:t>
            </a:r>
            <a:endParaRPr lang="en-US" dirty="0">
              <a:solidFill>
                <a:schemeClr val="tx1"/>
              </a:solidFill>
              <a:latin typeface="Algerian" pitchFamily="82" charset="0"/>
            </a:endParaRPr>
          </a:p>
        </p:txBody>
      </p:sp>
      <p:pic>
        <p:nvPicPr>
          <p:cNvPr id="3079" name="Picture 7" descr="http://www.danallosso.com/blog/files/seeddri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0" y="5181600"/>
            <a:ext cx="2179760" cy="1295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00" y="648866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By: Kyle Anderson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022E-16 L -0.9941 0.00556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://www.danallosso.com/blog/files/seeddri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487" y="20466"/>
            <a:ext cx="9197487" cy="683753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Algerian" pitchFamily="82" charset="0"/>
              </a:rPr>
              <a:t>Seed Drill</a:t>
            </a:r>
            <a:endParaRPr lang="en-US" sz="54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38600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When his invention was used, a larger share of the seed germinated. As a result, crop yields increased even more.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95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Seed Drill allowed the farmers to sow seeds in well-spaced rows at specific depths.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86400" y="1524000"/>
            <a:ext cx="327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grain distributor is between the wheels.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0386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</a:t>
            </a:r>
            <a:r>
              <a:rPr lang="en-US" dirty="0" err="1" smtClean="0">
                <a:solidFill>
                  <a:srgbClr val="FF0000"/>
                </a:solidFill>
              </a:rPr>
              <a:t>Jethro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Tull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022E-16 L -0.9941 0.0055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INNING JENNAAAA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>
                <a:solidFill>
                  <a:schemeClr val="bg1"/>
                </a:solidFill>
                <a:latin typeface="Algerian" pitchFamily="82" charset="0"/>
              </a:rPr>
              <a:t>Spinning Jenny</a:t>
            </a:r>
            <a:endParaRPr lang="en-US" sz="54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0" y="4495800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The thread that the machine produced was coarse and lacked strength, making it suitable only for the filling of weft, the threads woven across the warp.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00400" y="10668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The machine used eight spindles onto which the thread was spun from a corresponding set of </a:t>
            </a:r>
            <a:r>
              <a:rPr lang="en-US" dirty="0" err="1">
                <a:solidFill>
                  <a:srgbClr val="FF0000"/>
                </a:solidFill>
                <a:latin typeface="Book Antiqua" pitchFamily="18" charset="0"/>
              </a:rPr>
              <a:t>rovings</a:t>
            </a:r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.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342900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By turning a single wheel, the operator could now spin eight threads at once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0" y="2667000"/>
            <a:ext cx="411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Book Antiqua" pitchFamily="18" charset="0"/>
              </a:rPr>
              <a:t>Invented by James Hargreaves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uncp.edu/home/rwb/handloom_shut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3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19400" y="304800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lgerian" pitchFamily="82" charset="0"/>
              </a:rPr>
              <a:t>Flying Shuttle</a:t>
            </a:r>
            <a:endParaRPr lang="en-US" sz="44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838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</a:t>
            </a:r>
            <a:r>
              <a:rPr lang="en-US" b="1" dirty="0" smtClean="0">
                <a:solidFill>
                  <a:srgbClr val="FF0000"/>
                </a:solidFill>
              </a:rPr>
              <a:t>Jo</a:t>
            </a:r>
            <a:r>
              <a:rPr lang="en-US" dirty="0" smtClean="0">
                <a:solidFill>
                  <a:srgbClr val="FF0000"/>
                </a:solidFill>
              </a:rPr>
              <a:t>hn Kay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24400" y="3733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Before the flying shuttle wide looms needed two or more weavers to throw the shuttle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3124200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By using a flying shuttle, a single weaver could produce a wide piece of cloth</a:t>
            </a:r>
            <a:r>
              <a:rPr lang="en-US" dirty="0" smtClean="0">
                <a:solidFill>
                  <a:srgbClr val="92D050"/>
                </a:solidFill>
              </a:rPr>
              <a:t>. 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38600" y="1524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original shuttle contained a bobbin on to which the weft (weaving term for the crossways yarn) yarn was wound.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4800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It was normally pushed from one side of the warp (weaving term for the series of yarns that extended lengthways in a loom) to the other side by hand.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faculty.de.gcsu.edu/~dvess/ids/ich/!mecha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209" y="0"/>
            <a:ext cx="9193209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28800" y="1143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lgerian" pitchFamily="82" charset="0"/>
              </a:rPr>
              <a:t>Water Frame</a:t>
            </a:r>
            <a:endParaRPr lang="en-US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Richard Arkwright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first models were powered by waterwheels so the device came to be first known as the water frame.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096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water frame was also the first machine that could spin cotton threads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981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Water Frame could produce stronger threads for yarns. 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boltonmuseums.org.uk/images/localhistory/spinning-mu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92"/>
            <a:ext cx="9144000" cy="686149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lgerian" pitchFamily="82" charset="0"/>
              </a:rPr>
              <a:t>The Mule</a:t>
            </a:r>
            <a:endParaRPr lang="en-US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Mule was the moving carriage of the Spinning Jenny with the rollers of the Water Frame.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3600" y="1066800"/>
            <a:ext cx="3365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Samuel Crompton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00600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spinning mule gave the spinner great control over the weaving process.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uncp.edu/home/rwb/watt_steam_engin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9" y="0"/>
            <a:ext cx="9086851" cy="6857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lgerian" pitchFamily="82" charset="0"/>
              </a:rPr>
              <a:t>Steam Machine</a:t>
            </a:r>
            <a:endParaRPr lang="en-US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144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James Watt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4290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Based On a pressure cooker.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4800" y="19812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His machine consisted of a closed vessel filled with water into which steam under pressure was introduced. This Forced the water upwards and out of the mine. Then A cold water sprinkler was used to make steam. This created a vacuum that sucked up more water through a bottom valve.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140</TotalTime>
  <Words>375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Agriculture</vt:lpstr>
      <vt:lpstr>Seed Drill</vt:lpstr>
      <vt:lpstr>Spinning Jenny</vt:lpstr>
      <vt:lpstr>Slide 4</vt:lpstr>
      <vt:lpstr>Water Frame</vt:lpstr>
      <vt:lpstr>The Mule</vt:lpstr>
      <vt:lpstr>Steam Machine</vt:lpstr>
    </vt:vector>
  </TitlesOfParts>
  <Company>Reynolds Secondary SD61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Agriculture</dc:title>
  <dc:creator>localuser</dc:creator>
  <cp:lastModifiedBy>localuser</cp:lastModifiedBy>
  <cp:revision>15</cp:revision>
  <dcterms:created xsi:type="dcterms:W3CDTF">2010-04-26T17:23:08Z</dcterms:created>
  <dcterms:modified xsi:type="dcterms:W3CDTF">2010-04-28T17:06:42Z</dcterms:modified>
</cp:coreProperties>
</file>